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6" r:id="rId2"/>
    <p:sldId id="263" r:id="rId3"/>
    <p:sldId id="265" r:id="rId4"/>
    <p:sldId id="267" r:id="rId5"/>
    <p:sldId id="349" r:id="rId6"/>
    <p:sldId id="350" r:id="rId7"/>
    <p:sldId id="351" r:id="rId8"/>
    <p:sldId id="352" r:id="rId9"/>
    <p:sldId id="353" r:id="rId10"/>
  </p:sldIdLst>
  <p:sldSz cx="73152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E2E2E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40" y="48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3E17-9E06-46BC-8180-9412B420F67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EACA-38FD-4279-ABFE-B276D2AD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E00-FCD2-4039-A67B-A6AC0185B541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1143000"/>
            <a:ext cx="2244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4E96-B1D0-40F9-B430-205BFCCB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6638" y="1143000"/>
            <a:ext cx="2244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7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6638" y="1143000"/>
            <a:ext cx="2244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7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6638" y="1143000"/>
            <a:ext cx="2244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7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6638" y="1143000"/>
            <a:ext cx="2244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7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02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0354" y="3895635"/>
            <a:ext cx="3152504" cy="39718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7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78903" y="3568287"/>
            <a:ext cx="1728000" cy="316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28878" y="3568287"/>
            <a:ext cx="1728000" cy="316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28930" y="3568287"/>
            <a:ext cx="1728000" cy="316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48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re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080645" y="1572524"/>
            <a:ext cx="2500764" cy="7234747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06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781945" y="1638675"/>
            <a:ext cx="2866946" cy="357679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10148" y="5475855"/>
            <a:ext cx="2412275" cy="26985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3848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3716735" y="1553525"/>
            <a:ext cx="1351655" cy="368323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068389" y="5236755"/>
            <a:ext cx="1351655" cy="282061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4093030" y="5236754"/>
            <a:ext cx="975360" cy="219262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068390" y="2171337"/>
            <a:ext cx="1123406" cy="30654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44522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54742" cy="10058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50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683378" y="1608369"/>
            <a:ext cx="1944000" cy="3696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851391" y="1608369"/>
            <a:ext cx="1944000" cy="3696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15365" y="1616793"/>
            <a:ext cx="1944000" cy="3696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676283" y="1583180"/>
            <a:ext cx="2663558" cy="669770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16538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embe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82241" y="4278811"/>
            <a:ext cx="1960271" cy="57795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4353" y="4278811"/>
            <a:ext cx="1960271" cy="57795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50130" y="4278811"/>
            <a:ext cx="1960271" cy="57795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54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r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87931" y="1937173"/>
            <a:ext cx="2194560" cy="536448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315200" cy="1005839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0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Uptow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82241" y="808931"/>
            <a:ext cx="1960271" cy="4023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4353" y="808931"/>
            <a:ext cx="1960271" cy="4023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50130" y="808931"/>
            <a:ext cx="1960271" cy="4023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49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3918" y="3895641"/>
            <a:ext cx="1523156" cy="359760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52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444" y="1383702"/>
            <a:ext cx="1392529" cy="33208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191049" y="1383702"/>
            <a:ext cx="1392529" cy="33208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771657" y="1383702"/>
            <a:ext cx="1392529" cy="33208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52262" y="1383702"/>
            <a:ext cx="1392529" cy="33208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5625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02329" y="1434858"/>
            <a:ext cx="1289325" cy="32401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632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yout Sideba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58742" y="1898927"/>
            <a:ext cx="713232" cy="17434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58742" y="4232050"/>
            <a:ext cx="713232" cy="17434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58742" y="6565174"/>
            <a:ext cx="713232" cy="17434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8132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664062"/>
            <a:ext cx="7315200" cy="139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556" y="1788170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741716" y="1787506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21875" y="1786840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02035" y="1786840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82195" y="1786840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72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ente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82241" y="3150567"/>
            <a:ext cx="1960271" cy="4023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4353" y="3150567"/>
            <a:ext cx="1960271" cy="4023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50130" y="3150567"/>
            <a:ext cx="1960271" cy="4023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43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77737" y="2522432"/>
            <a:ext cx="2194560" cy="536448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664062"/>
            <a:ext cx="7315200" cy="139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Blank La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664062"/>
            <a:ext cx="7315200" cy="139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315200" cy="54496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54096" y="3974398"/>
            <a:ext cx="1207008" cy="295046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3808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664062"/>
            <a:ext cx="7315200" cy="139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1609" y="900754"/>
            <a:ext cx="5911984" cy="73829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42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556" y="1788170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741716" y="1787506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02035" y="1786840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82195" y="1786840"/>
            <a:ext cx="1280160" cy="56412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625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75064" y="1511432"/>
            <a:ext cx="1280160" cy="332085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55224" y="1510768"/>
            <a:ext cx="1280160" cy="332085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5064" y="4832291"/>
            <a:ext cx="1280160" cy="332085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55224" y="4831626"/>
            <a:ext cx="1280160" cy="332085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19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30524" y="2161805"/>
            <a:ext cx="1100272" cy="52262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30795" y="2161805"/>
            <a:ext cx="1100272" cy="52262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631067" y="2161805"/>
            <a:ext cx="1100272" cy="52262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162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 Sid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742217" y="300249"/>
            <a:ext cx="2571238" cy="34228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742216" y="3946627"/>
            <a:ext cx="1179166" cy="241868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27836" y="3946628"/>
            <a:ext cx="1285619" cy="46205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070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nt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1609" y="900754"/>
            <a:ext cx="5911984" cy="73829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73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08681" y="3009973"/>
            <a:ext cx="2487661" cy="37594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926200" y="3009973"/>
            <a:ext cx="2487661" cy="37594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5049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66003" y="2449506"/>
            <a:ext cx="2487661" cy="37594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148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bstrac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253551" y="1450127"/>
            <a:ext cx="2929244" cy="41481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215882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5024362" y="1045662"/>
            <a:ext cx="2290839" cy="687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3361509" y="1045664"/>
            <a:ext cx="1524001" cy="51490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1698656" y="1045664"/>
            <a:ext cx="1524001" cy="248808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" y="1045661"/>
            <a:ext cx="1559801" cy="51490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698655" y="3853061"/>
            <a:ext cx="1524001" cy="234163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8347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9625" y="2378853"/>
            <a:ext cx="1728000" cy="4224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98965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39200" y="0"/>
            <a:ext cx="2376000" cy="50318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57802" y="5026560"/>
            <a:ext cx="2376000" cy="50318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631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Abstr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284618" y="848744"/>
            <a:ext cx="2151018" cy="7261839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091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767977" y="5164867"/>
            <a:ext cx="1751773" cy="748491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40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70678" y="2450374"/>
            <a:ext cx="1194781" cy="51294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8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404652" y="4675430"/>
            <a:ext cx="1745130" cy="270906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158226" y="4675430"/>
            <a:ext cx="1745130" cy="270906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671509" y="5198780"/>
            <a:ext cx="1969048" cy="30376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49622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553097" cy="10058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39709" y="2838526"/>
            <a:ext cx="878943" cy="3758336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Source Sans Pro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56365" y="4038241"/>
            <a:ext cx="2115143" cy="35591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4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98907" y="2228984"/>
            <a:ext cx="1139917" cy="48612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077900" y="2109774"/>
            <a:ext cx="1194781" cy="51294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353227" y="2187850"/>
            <a:ext cx="1633513" cy="297573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349139" y="5163587"/>
            <a:ext cx="1153192" cy="2030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5899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4407619" y="2307916"/>
            <a:ext cx="3575266" cy="55193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93443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664062"/>
            <a:ext cx="7315200" cy="139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809376" y="7855131"/>
            <a:ext cx="1163976" cy="51805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396021" y="5768946"/>
            <a:ext cx="1163976" cy="519807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99043" y="7855131"/>
            <a:ext cx="1163976" cy="51805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593877" y="5768946"/>
            <a:ext cx="1163976" cy="519807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33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99153" y="1765566"/>
            <a:ext cx="2587038" cy="6308698"/>
          </a:xfrm>
          <a:custGeom>
            <a:avLst/>
            <a:gdLst>
              <a:gd name="connsiteX0" fmla="*/ 1103914 w 4311730"/>
              <a:gd name="connsiteY0" fmla="*/ 3347949 h 4301385"/>
              <a:gd name="connsiteX1" fmla="*/ 1158579 w 4311730"/>
              <a:gd name="connsiteY1" fmla="*/ 3360416 h 4301385"/>
              <a:gd name="connsiteX2" fmla="*/ 2647422 w 4311730"/>
              <a:gd name="connsiteY2" fmla="*/ 4031432 h 4301385"/>
              <a:gd name="connsiteX3" fmla="*/ 2718131 w 4311730"/>
              <a:gd name="connsiteY3" fmla="*/ 4218172 h 4301385"/>
              <a:gd name="connsiteX4" fmla="*/ 2531391 w 4311730"/>
              <a:gd name="connsiteY4" fmla="*/ 4288881 h 4301385"/>
              <a:gd name="connsiteX5" fmla="*/ 1042548 w 4311730"/>
              <a:gd name="connsiteY5" fmla="*/ 3617864 h 4301385"/>
              <a:gd name="connsiteX6" fmla="*/ 971839 w 4311730"/>
              <a:gd name="connsiteY6" fmla="*/ 3431125 h 4301385"/>
              <a:gd name="connsiteX7" fmla="*/ 1103914 w 4311730"/>
              <a:gd name="connsiteY7" fmla="*/ 3347949 h 4301385"/>
              <a:gd name="connsiteX8" fmla="*/ 851821 w 4311730"/>
              <a:gd name="connsiteY8" fmla="*/ 2848575 h 4301385"/>
              <a:gd name="connsiteX9" fmla="*/ 900509 w 4311730"/>
              <a:gd name="connsiteY9" fmla="*/ 2859678 h 4301385"/>
              <a:gd name="connsiteX10" fmla="*/ 3275747 w 4311730"/>
              <a:gd name="connsiteY10" fmla="*/ 3930189 h 4301385"/>
              <a:gd name="connsiteX11" fmla="*/ 3338725 w 4311730"/>
              <a:gd name="connsiteY11" fmla="*/ 4096514 h 4301385"/>
              <a:gd name="connsiteX12" fmla="*/ 3172401 w 4311730"/>
              <a:gd name="connsiteY12" fmla="*/ 4159492 h 4301385"/>
              <a:gd name="connsiteX13" fmla="*/ 797163 w 4311730"/>
              <a:gd name="connsiteY13" fmla="*/ 3088981 h 4301385"/>
              <a:gd name="connsiteX14" fmla="*/ 734185 w 4311730"/>
              <a:gd name="connsiteY14" fmla="*/ 2922657 h 4301385"/>
              <a:gd name="connsiteX15" fmla="*/ 851821 w 4311730"/>
              <a:gd name="connsiteY15" fmla="*/ 2848575 h 4301385"/>
              <a:gd name="connsiteX16" fmla="*/ 339746 w 4311730"/>
              <a:gd name="connsiteY16" fmla="*/ 2354122 h 4301385"/>
              <a:gd name="connsiteX17" fmla="*/ 339746 w 4311730"/>
              <a:gd name="connsiteY17" fmla="*/ 2354123 h 4301385"/>
              <a:gd name="connsiteX18" fmla="*/ 339746 w 4311730"/>
              <a:gd name="connsiteY18" fmla="*/ 2354123 h 4301385"/>
              <a:gd name="connsiteX19" fmla="*/ 458269 w 4311730"/>
              <a:gd name="connsiteY19" fmla="*/ 2279482 h 4301385"/>
              <a:gd name="connsiteX20" fmla="*/ 507324 w 4311730"/>
              <a:gd name="connsiteY20" fmla="*/ 2290670 h 4301385"/>
              <a:gd name="connsiteX21" fmla="*/ 3635217 w 4311730"/>
              <a:gd name="connsiteY21" fmla="*/ 3700399 h 4301385"/>
              <a:gd name="connsiteX22" fmla="*/ 3698670 w 4311730"/>
              <a:gd name="connsiteY22" fmla="*/ 3867978 h 4301385"/>
              <a:gd name="connsiteX23" fmla="*/ 3698669 w 4311730"/>
              <a:gd name="connsiteY23" fmla="*/ 3867977 h 4301385"/>
              <a:gd name="connsiteX24" fmla="*/ 3531091 w 4311730"/>
              <a:gd name="connsiteY24" fmla="*/ 3931431 h 4301385"/>
              <a:gd name="connsiteX25" fmla="*/ 403200 w 4311730"/>
              <a:gd name="connsiteY25" fmla="*/ 2521700 h 4301385"/>
              <a:gd name="connsiteX26" fmla="*/ 328559 w 4311730"/>
              <a:gd name="connsiteY26" fmla="*/ 2403177 h 4301385"/>
              <a:gd name="connsiteX27" fmla="*/ 339746 w 4311730"/>
              <a:gd name="connsiteY27" fmla="*/ 2354123 h 4301385"/>
              <a:gd name="connsiteX28" fmla="*/ 369089 w 4311730"/>
              <a:gd name="connsiteY28" fmla="*/ 2313250 h 4301385"/>
              <a:gd name="connsiteX29" fmla="*/ 458269 w 4311730"/>
              <a:gd name="connsiteY29" fmla="*/ 2279482 h 4301385"/>
              <a:gd name="connsiteX30" fmla="*/ 647889 w 4311730"/>
              <a:gd name="connsiteY30" fmla="*/ 2107223 h 4301385"/>
              <a:gd name="connsiteX31" fmla="*/ 647889 w 4311730"/>
              <a:gd name="connsiteY31" fmla="*/ 2107224 h 4301385"/>
              <a:gd name="connsiteX32" fmla="*/ 647889 w 4311730"/>
              <a:gd name="connsiteY32" fmla="*/ 2107224 h 4301385"/>
              <a:gd name="connsiteX33" fmla="*/ 766412 w 4311730"/>
              <a:gd name="connsiteY33" fmla="*/ 2032583 h 4301385"/>
              <a:gd name="connsiteX34" fmla="*/ 815467 w 4311730"/>
              <a:gd name="connsiteY34" fmla="*/ 2043771 h 4301385"/>
              <a:gd name="connsiteX35" fmla="*/ 3943360 w 4311730"/>
              <a:gd name="connsiteY35" fmla="*/ 3453500 h 4301385"/>
              <a:gd name="connsiteX36" fmla="*/ 4006813 w 4311730"/>
              <a:gd name="connsiteY36" fmla="*/ 3621079 h 4301385"/>
              <a:gd name="connsiteX37" fmla="*/ 4006812 w 4311730"/>
              <a:gd name="connsiteY37" fmla="*/ 3621078 h 4301385"/>
              <a:gd name="connsiteX38" fmla="*/ 3839234 w 4311730"/>
              <a:gd name="connsiteY38" fmla="*/ 3684532 h 4301385"/>
              <a:gd name="connsiteX39" fmla="*/ 711343 w 4311730"/>
              <a:gd name="connsiteY39" fmla="*/ 2274801 h 4301385"/>
              <a:gd name="connsiteX40" fmla="*/ 636702 w 4311730"/>
              <a:gd name="connsiteY40" fmla="*/ 2156278 h 4301385"/>
              <a:gd name="connsiteX41" fmla="*/ 647889 w 4311730"/>
              <a:gd name="connsiteY41" fmla="*/ 2107224 h 4301385"/>
              <a:gd name="connsiteX42" fmla="*/ 647889 w 4311730"/>
              <a:gd name="connsiteY42" fmla="*/ 2107224 h 4301385"/>
              <a:gd name="connsiteX43" fmla="*/ 677232 w 4311730"/>
              <a:gd name="connsiteY43" fmla="*/ 2066351 h 4301385"/>
              <a:gd name="connsiteX44" fmla="*/ 766412 w 4311730"/>
              <a:gd name="connsiteY44" fmla="*/ 2032583 h 4301385"/>
              <a:gd name="connsiteX45" fmla="*/ 11648 w 4311730"/>
              <a:gd name="connsiteY45" fmla="*/ 1431683 h 4301385"/>
              <a:gd name="connsiteX46" fmla="*/ 11648 w 4311730"/>
              <a:gd name="connsiteY46" fmla="*/ 1431684 h 4301385"/>
              <a:gd name="connsiteX47" fmla="*/ 11648 w 4311730"/>
              <a:gd name="connsiteY47" fmla="*/ 1431684 h 4301385"/>
              <a:gd name="connsiteX48" fmla="*/ 134688 w 4311730"/>
              <a:gd name="connsiteY48" fmla="*/ 1354198 h 4301385"/>
              <a:gd name="connsiteX49" fmla="*/ 185613 w 4311730"/>
              <a:gd name="connsiteY49" fmla="*/ 1365812 h 4301385"/>
              <a:gd name="connsiteX50" fmla="*/ 3797804 w 4311730"/>
              <a:gd name="connsiteY50" fmla="*/ 2993814 h 4301385"/>
              <a:gd name="connsiteX51" fmla="*/ 3863676 w 4311730"/>
              <a:gd name="connsiteY51" fmla="*/ 3167779 h 4301385"/>
              <a:gd name="connsiteX52" fmla="*/ 3863675 w 4311730"/>
              <a:gd name="connsiteY52" fmla="*/ 3167779 h 4301385"/>
              <a:gd name="connsiteX53" fmla="*/ 3689710 w 4311730"/>
              <a:gd name="connsiteY53" fmla="*/ 3233650 h 4301385"/>
              <a:gd name="connsiteX54" fmla="*/ 77520 w 4311730"/>
              <a:gd name="connsiteY54" fmla="*/ 1605648 h 4301385"/>
              <a:gd name="connsiteX55" fmla="*/ 35 w 4311730"/>
              <a:gd name="connsiteY55" fmla="*/ 1482608 h 4301385"/>
              <a:gd name="connsiteX56" fmla="*/ 11648 w 4311730"/>
              <a:gd name="connsiteY56" fmla="*/ 1431684 h 4301385"/>
              <a:gd name="connsiteX57" fmla="*/ 11648 w 4311730"/>
              <a:gd name="connsiteY57" fmla="*/ 1431684 h 4301385"/>
              <a:gd name="connsiteX58" fmla="*/ 42109 w 4311730"/>
              <a:gd name="connsiteY58" fmla="*/ 1389253 h 4301385"/>
              <a:gd name="connsiteX59" fmla="*/ 134688 w 4311730"/>
              <a:gd name="connsiteY59" fmla="*/ 1354198 h 4301385"/>
              <a:gd name="connsiteX60" fmla="*/ 448054 w 4311730"/>
              <a:gd name="connsiteY60" fmla="*/ 1234283 h 4301385"/>
              <a:gd name="connsiteX61" fmla="*/ 448054 w 4311730"/>
              <a:gd name="connsiteY61" fmla="*/ 1234284 h 4301385"/>
              <a:gd name="connsiteX62" fmla="*/ 448053 w 4311730"/>
              <a:gd name="connsiteY62" fmla="*/ 1234284 h 4301385"/>
              <a:gd name="connsiteX63" fmla="*/ 571093 w 4311730"/>
              <a:gd name="connsiteY63" fmla="*/ 1156798 h 4301385"/>
              <a:gd name="connsiteX64" fmla="*/ 622018 w 4311730"/>
              <a:gd name="connsiteY64" fmla="*/ 1168412 h 4301385"/>
              <a:gd name="connsiteX65" fmla="*/ 4234209 w 4311730"/>
              <a:gd name="connsiteY65" fmla="*/ 2796414 h 4301385"/>
              <a:gd name="connsiteX66" fmla="*/ 4300081 w 4311730"/>
              <a:gd name="connsiteY66" fmla="*/ 2970379 h 4301385"/>
              <a:gd name="connsiteX67" fmla="*/ 4300080 w 4311730"/>
              <a:gd name="connsiteY67" fmla="*/ 2970378 h 4301385"/>
              <a:gd name="connsiteX68" fmla="*/ 4126115 w 4311730"/>
              <a:gd name="connsiteY68" fmla="*/ 3036250 h 4301385"/>
              <a:gd name="connsiteX69" fmla="*/ 513925 w 4311730"/>
              <a:gd name="connsiteY69" fmla="*/ 1408248 h 4301385"/>
              <a:gd name="connsiteX70" fmla="*/ 436440 w 4311730"/>
              <a:gd name="connsiteY70" fmla="*/ 1285208 h 4301385"/>
              <a:gd name="connsiteX71" fmla="*/ 448054 w 4311730"/>
              <a:gd name="connsiteY71" fmla="*/ 1234284 h 4301385"/>
              <a:gd name="connsiteX72" fmla="*/ 478514 w 4311730"/>
              <a:gd name="connsiteY72" fmla="*/ 1191853 h 4301385"/>
              <a:gd name="connsiteX73" fmla="*/ 571093 w 4311730"/>
              <a:gd name="connsiteY73" fmla="*/ 1156798 h 4301385"/>
              <a:gd name="connsiteX74" fmla="*/ 742332 w 4311730"/>
              <a:gd name="connsiteY74" fmla="*/ 801205 h 4301385"/>
              <a:gd name="connsiteX75" fmla="*/ 799599 w 4311730"/>
              <a:gd name="connsiteY75" fmla="*/ 814265 h 4301385"/>
              <a:gd name="connsiteX76" fmla="*/ 3534484 w 4311730"/>
              <a:gd name="connsiteY76" fmla="*/ 2046868 h 4301385"/>
              <a:gd name="connsiteX77" fmla="*/ 3608560 w 4311730"/>
              <a:gd name="connsiteY77" fmla="*/ 2242499 h 4301385"/>
              <a:gd name="connsiteX78" fmla="*/ 3412928 w 4311730"/>
              <a:gd name="connsiteY78" fmla="*/ 2316575 h 4301385"/>
              <a:gd name="connsiteX79" fmla="*/ 678044 w 4311730"/>
              <a:gd name="connsiteY79" fmla="*/ 1083972 h 4301385"/>
              <a:gd name="connsiteX80" fmla="*/ 603968 w 4311730"/>
              <a:gd name="connsiteY80" fmla="*/ 888341 h 4301385"/>
              <a:gd name="connsiteX81" fmla="*/ 742332 w 4311730"/>
              <a:gd name="connsiteY81" fmla="*/ 801205 h 4301385"/>
              <a:gd name="connsiteX82" fmla="*/ 670421 w 4311730"/>
              <a:gd name="connsiteY82" fmla="*/ 483176 h 4301385"/>
              <a:gd name="connsiteX83" fmla="*/ 670421 w 4311730"/>
              <a:gd name="connsiteY83" fmla="*/ 483176 h 4301385"/>
              <a:gd name="connsiteX84" fmla="*/ 670421 w 4311730"/>
              <a:gd name="connsiteY84" fmla="*/ 483176 h 4301385"/>
              <a:gd name="connsiteX85" fmla="*/ 815074 w 4311730"/>
              <a:gd name="connsiteY85" fmla="*/ 392081 h 4301385"/>
              <a:gd name="connsiteX86" fmla="*/ 874944 w 4311730"/>
              <a:gd name="connsiteY86" fmla="*/ 405734 h 4301385"/>
              <a:gd name="connsiteX87" fmla="*/ 3790657 w 4311730"/>
              <a:gd name="connsiteY87" fmla="*/ 1719835 h 4301385"/>
              <a:gd name="connsiteX88" fmla="*/ 3868099 w 4311730"/>
              <a:gd name="connsiteY88" fmla="*/ 1924358 h 4301385"/>
              <a:gd name="connsiteX89" fmla="*/ 3868098 w 4311730"/>
              <a:gd name="connsiteY89" fmla="*/ 1924358 h 4301385"/>
              <a:gd name="connsiteX90" fmla="*/ 3663575 w 4311730"/>
              <a:gd name="connsiteY90" fmla="*/ 2001800 h 4301385"/>
              <a:gd name="connsiteX91" fmla="*/ 747864 w 4311730"/>
              <a:gd name="connsiteY91" fmla="*/ 687699 h 4301385"/>
              <a:gd name="connsiteX92" fmla="*/ 656768 w 4311730"/>
              <a:gd name="connsiteY92" fmla="*/ 543046 h 4301385"/>
              <a:gd name="connsiteX93" fmla="*/ 670421 w 4311730"/>
              <a:gd name="connsiteY93" fmla="*/ 483176 h 4301385"/>
              <a:gd name="connsiteX94" fmla="*/ 706233 w 4311730"/>
              <a:gd name="connsiteY94" fmla="*/ 433293 h 4301385"/>
              <a:gd name="connsiteX95" fmla="*/ 815074 w 4311730"/>
              <a:gd name="connsiteY95" fmla="*/ 392081 h 4301385"/>
              <a:gd name="connsiteX96" fmla="*/ 1388748 w 4311730"/>
              <a:gd name="connsiteY96" fmla="*/ 236482 h 4301385"/>
              <a:gd name="connsiteX97" fmla="*/ 1443412 w 4311730"/>
              <a:gd name="connsiteY97" fmla="*/ 248948 h 4301385"/>
              <a:gd name="connsiteX98" fmla="*/ 3406288 w 4311730"/>
              <a:gd name="connsiteY98" fmla="*/ 1133609 h 4301385"/>
              <a:gd name="connsiteX99" fmla="*/ 3476997 w 4311730"/>
              <a:gd name="connsiteY99" fmla="*/ 1320349 h 4301385"/>
              <a:gd name="connsiteX100" fmla="*/ 3290257 w 4311730"/>
              <a:gd name="connsiteY100" fmla="*/ 1391058 h 4301385"/>
              <a:gd name="connsiteX101" fmla="*/ 1327381 w 4311730"/>
              <a:gd name="connsiteY101" fmla="*/ 506397 h 4301385"/>
              <a:gd name="connsiteX102" fmla="*/ 1256672 w 4311730"/>
              <a:gd name="connsiteY102" fmla="*/ 319657 h 4301385"/>
              <a:gd name="connsiteX103" fmla="*/ 1388748 w 4311730"/>
              <a:gd name="connsiteY103" fmla="*/ 236482 h 4301385"/>
              <a:gd name="connsiteX104" fmla="*/ 1780474 w 4311730"/>
              <a:gd name="connsiteY104" fmla="*/ 38 h 4301385"/>
              <a:gd name="connsiteX105" fmla="*/ 1835138 w 4311730"/>
              <a:gd name="connsiteY105" fmla="*/ 12505 h 4301385"/>
              <a:gd name="connsiteX106" fmla="*/ 3323982 w 4311730"/>
              <a:gd name="connsiteY106" fmla="*/ 683521 h 4301385"/>
              <a:gd name="connsiteX107" fmla="*/ 3394690 w 4311730"/>
              <a:gd name="connsiteY107" fmla="*/ 870261 h 4301385"/>
              <a:gd name="connsiteX108" fmla="*/ 3207950 w 4311730"/>
              <a:gd name="connsiteY108" fmla="*/ 940970 h 4301385"/>
              <a:gd name="connsiteX109" fmla="*/ 1719107 w 4311730"/>
              <a:gd name="connsiteY109" fmla="*/ 269953 h 4301385"/>
              <a:gd name="connsiteX110" fmla="*/ 1648398 w 4311730"/>
              <a:gd name="connsiteY110" fmla="*/ 83214 h 4301385"/>
              <a:gd name="connsiteX111" fmla="*/ 1780474 w 4311730"/>
              <a:gd name="connsiteY111" fmla="*/ 38 h 43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11730" h="4301385">
                <a:moveTo>
                  <a:pt x="1103914" y="3347949"/>
                </a:moveTo>
                <a:cubicBezTo>
                  <a:pt x="1122251" y="3348376"/>
                  <a:pt x="1140806" y="3352405"/>
                  <a:pt x="1158579" y="3360416"/>
                </a:cubicBezTo>
                <a:lnTo>
                  <a:pt x="2647422" y="4031432"/>
                </a:lnTo>
                <a:cubicBezTo>
                  <a:pt x="2718515" y="4063473"/>
                  <a:pt x="2750172" y="4147080"/>
                  <a:pt x="2718131" y="4218172"/>
                </a:cubicBezTo>
                <a:cubicBezTo>
                  <a:pt x="2686090" y="4289264"/>
                  <a:pt x="2602483" y="4320922"/>
                  <a:pt x="2531391" y="4288881"/>
                </a:cubicBezTo>
                <a:lnTo>
                  <a:pt x="1042548" y="3617864"/>
                </a:lnTo>
                <a:cubicBezTo>
                  <a:pt x="971455" y="3585823"/>
                  <a:pt x="939798" y="3502217"/>
                  <a:pt x="971839" y="3431125"/>
                </a:cubicBezTo>
                <a:cubicBezTo>
                  <a:pt x="995870" y="3377805"/>
                  <a:pt x="1048906" y="3346668"/>
                  <a:pt x="1103914" y="3347949"/>
                </a:cubicBezTo>
                <a:close/>
                <a:moveTo>
                  <a:pt x="851821" y="2848575"/>
                </a:moveTo>
                <a:cubicBezTo>
                  <a:pt x="868153" y="2848955"/>
                  <a:pt x="884679" y="2852544"/>
                  <a:pt x="900509" y="2859678"/>
                </a:cubicBezTo>
                <a:lnTo>
                  <a:pt x="3275747" y="3930189"/>
                </a:lnTo>
                <a:cubicBezTo>
                  <a:pt x="3339067" y="3958727"/>
                  <a:pt x="3367263" y="4033194"/>
                  <a:pt x="3338725" y="4096514"/>
                </a:cubicBezTo>
                <a:cubicBezTo>
                  <a:pt x="3310187" y="4159834"/>
                  <a:pt x="3235721" y="4188030"/>
                  <a:pt x="3172401" y="4159492"/>
                </a:cubicBezTo>
                <a:lnTo>
                  <a:pt x="797163" y="3088981"/>
                </a:lnTo>
                <a:cubicBezTo>
                  <a:pt x="733843" y="3060443"/>
                  <a:pt x="705647" y="2985977"/>
                  <a:pt x="734185" y="2922657"/>
                </a:cubicBezTo>
                <a:cubicBezTo>
                  <a:pt x="755589" y="2875167"/>
                  <a:pt x="802827" y="2847434"/>
                  <a:pt x="851821" y="2848575"/>
                </a:cubicBezTo>
                <a:close/>
                <a:moveTo>
                  <a:pt x="339746" y="2354122"/>
                </a:moveTo>
                <a:lnTo>
                  <a:pt x="339746" y="2354123"/>
                </a:lnTo>
                <a:lnTo>
                  <a:pt x="339746" y="2354123"/>
                </a:lnTo>
                <a:close/>
                <a:moveTo>
                  <a:pt x="458269" y="2279482"/>
                </a:moveTo>
                <a:cubicBezTo>
                  <a:pt x="474723" y="2279866"/>
                  <a:pt x="491375" y="2283481"/>
                  <a:pt x="507324" y="2290670"/>
                </a:cubicBezTo>
                <a:lnTo>
                  <a:pt x="3635217" y="3700399"/>
                </a:lnTo>
                <a:cubicBezTo>
                  <a:pt x="3699014" y="3729153"/>
                  <a:pt x="3727423" y="3804180"/>
                  <a:pt x="3698670" y="3867978"/>
                </a:cubicBezTo>
                <a:lnTo>
                  <a:pt x="3698669" y="3867977"/>
                </a:lnTo>
                <a:cubicBezTo>
                  <a:pt x="3669916" y="3931775"/>
                  <a:pt x="3594888" y="3960184"/>
                  <a:pt x="3531091" y="3931431"/>
                </a:cubicBezTo>
                <a:lnTo>
                  <a:pt x="403200" y="2521700"/>
                </a:lnTo>
                <a:cubicBezTo>
                  <a:pt x="355351" y="2500135"/>
                  <a:pt x="327409" y="2452541"/>
                  <a:pt x="328559" y="2403177"/>
                </a:cubicBezTo>
                <a:lnTo>
                  <a:pt x="339746" y="2354123"/>
                </a:lnTo>
                <a:lnTo>
                  <a:pt x="369089" y="2313250"/>
                </a:lnTo>
                <a:cubicBezTo>
                  <a:pt x="393237" y="2290879"/>
                  <a:pt x="425360" y="2278716"/>
                  <a:pt x="458269" y="2279482"/>
                </a:cubicBezTo>
                <a:close/>
                <a:moveTo>
                  <a:pt x="647889" y="2107223"/>
                </a:moveTo>
                <a:lnTo>
                  <a:pt x="647889" y="2107224"/>
                </a:lnTo>
                <a:lnTo>
                  <a:pt x="647889" y="2107224"/>
                </a:lnTo>
                <a:close/>
                <a:moveTo>
                  <a:pt x="766412" y="2032583"/>
                </a:moveTo>
                <a:cubicBezTo>
                  <a:pt x="782866" y="2032967"/>
                  <a:pt x="799518" y="2036582"/>
                  <a:pt x="815467" y="2043771"/>
                </a:cubicBezTo>
                <a:lnTo>
                  <a:pt x="3943360" y="3453500"/>
                </a:lnTo>
                <a:cubicBezTo>
                  <a:pt x="4007157" y="3482254"/>
                  <a:pt x="4035566" y="3557281"/>
                  <a:pt x="4006813" y="3621079"/>
                </a:cubicBezTo>
                <a:lnTo>
                  <a:pt x="4006812" y="3621078"/>
                </a:lnTo>
                <a:cubicBezTo>
                  <a:pt x="3978059" y="3684876"/>
                  <a:pt x="3903031" y="3713285"/>
                  <a:pt x="3839234" y="3684532"/>
                </a:cubicBezTo>
                <a:lnTo>
                  <a:pt x="711343" y="2274801"/>
                </a:lnTo>
                <a:cubicBezTo>
                  <a:pt x="663495" y="2253236"/>
                  <a:pt x="635552" y="2205642"/>
                  <a:pt x="636702" y="2156278"/>
                </a:cubicBezTo>
                <a:lnTo>
                  <a:pt x="647889" y="2107224"/>
                </a:lnTo>
                <a:lnTo>
                  <a:pt x="647889" y="2107224"/>
                </a:lnTo>
                <a:lnTo>
                  <a:pt x="677232" y="2066351"/>
                </a:lnTo>
                <a:cubicBezTo>
                  <a:pt x="701380" y="2043980"/>
                  <a:pt x="733503" y="2031817"/>
                  <a:pt x="766412" y="2032583"/>
                </a:cubicBezTo>
                <a:close/>
                <a:moveTo>
                  <a:pt x="11648" y="1431683"/>
                </a:moveTo>
                <a:lnTo>
                  <a:pt x="11648" y="1431684"/>
                </a:lnTo>
                <a:lnTo>
                  <a:pt x="11648" y="1431684"/>
                </a:lnTo>
                <a:close/>
                <a:moveTo>
                  <a:pt x="134688" y="1354198"/>
                </a:moveTo>
                <a:cubicBezTo>
                  <a:pt x="151770" y="1354596"/>
                  <a:pt x="169056" y="1358350"/>
                  <a:pt x="185613" y="1365812"/>
                </a:cubicBezTo>
                <a:lnTo>
                  <a:pt x="3797804" y="2993814"/>
                </a:lnTo>
                <a:cubicBezTo>
                  <a:pt x="3864034" y="3023663"/>
                  <a:pt x="3893525" y="3101550"/>
                  <a:pt x="3863676" y="3167779"/>
                </a:cubicBezTo>
                <a:lnTo>
                  <a:pt x="3863675" y="3167779"/>
                </a:lnTo>
                <a:cubicBezTo>
                  <a:pt x="3833826" y="3234008"/>
                  <a:pt x="3755939" y="3263499"/>
                  <a:pt x="3689710" y="3233650"/>
                </a:cubicBezTo>
                <a:lnTo>
                  <a:pt x="77520" y="1605648"/>
                </a:lnTo>
                <a:cubicBezTo>
                  <a:pt x="27848" y="1583261"/>
                  <a:pt x="-1159" y="1533853"/>
                  <a:pt x="35" y="1482608"/>
                </a:cubicBezTo>
                <a:lnTo>
                  <a:pt x="11648" y="1431684"/>
                </a:lnTo>
                <a:lnTo>
                  <a:pt x="11648" y="1431684"/>
                </a:lnTo>
                <a:lnTo>
                  <a:pt x="42109" y="1389253"/>
                </a:lnTo>
                <a:cubicBezTo>
                  <a:pt x="67178" y="1366029"/>
                  <a:pt x="100525" y="1353403"/>
                  <a:pt x="134688" y="1354198"/>
                </a:cubicBezTo>
                <a:close/>
                <a:moveTo>
                  <a:pt x="448054" y="1234283"/>
                </a:moveTo>
                <a:lnTo>
                  <a:pt x="448054" y="1234284"/>
                </a:lnTo>
                <a:lnTo>
                  <a:pt x="448053" y="1234284"/>
                </a:lnTo>
                <a:close/>
                <a:moveTo>
                  <a:pt x="571093" y="1156798"/>
                </a:moveTo>
                <a:cubicBezTo>
                  <a:pt x="588175" y="1157196"/>
                  <a:pt x="605461" y="1160950"/>
                  <a:pt x="622018" y="1168412"/>
                </a:cubicBezTo>
                <a:lnTo>
                  <a:pt x="4234209" y="2796414"/>
                </a:lnTo>
                <a:cubicBezTo>
                  <a:pt x="4300439" y="2826263"/>
                  <a:pt x="4329930" y="2904150"/>
                  <a:pt x="4300081" y="2970379"/>
                </a:cubicBezTo>
                <a:lnTo>
                  <a:pt x="4300080" y="2970378"/>
                </a:lnTo>
                <a:cubicBezTo>
                  <a:pt x="4270231" y="3036608"/>
                  <a:pt x="4192344" y="3066099"/>
                  <a:pt x="4126115" y="3036250"/>
                </a:cubicBezTo>
                <a:lnTo>
                  <a:pt x="513925" y="1408248"/>
                </a:lnTo>
                <a:cubicBezTo>
                  <a:pt x="464253" y="1385861"/>
                  <a:pt x="435246" y="1336453"/>
                  <a:pt x="436440" y="1285208"/>
                </a:cubicBezTo>
                <a:lnTo>
                  <a:pt x="448054" y="1234284"/>
                </a:lnTo>
                <a:lnTo>
                  <a:pt x="478514" y="1191853"/>
                </a:lnTo>
                <a:cubicBezTo>
                  <a:pt x="503583" y="1168629"/>
                  <a:pt x="536930" y="1156003"/>
                  <a:pt x="571093" y="1156798"/>
                </a:cubicBezTo>
                <a:close/>
                <a:moveTo>
                  <a:pt x="742332" y="801205"/>
                </a:moveTo>
                <a:cubicBezTo>
                  <a:pt x="761542" y="801653"/>
                  <a:pt x="780980" y="805874"/>
                  <a:pt x="799599" y="814265"/>
                </a:cubicBezTo>
                <a:lnTo>
                  <a:pt x="3534484" y="2046868"/>
                </a:lnTo>
                <a:cubicBezTo>
                  <a:pt x="3608961" y="2080434"/>
                  <a:pt x="3642126" y="2168022"/>
                  <a:pt x="3608560" y="2242499"/>
                </a:cubicBezTo>
                <a:cubicBezTo>
                  <a:pt x="3574993" y="2316977"/>
                  <a:pt x="3487405" y="2350142"/>
                  <a:pt x="3412928" y="2316575"/>
                </a:cubicBezTo>
                <a:lnTo>
                  <a:pt x="678044" y="1083972"/>
                </a:lnTo>
                <a:cubicBezTo>
                  <a:pt x="603566" y="1050406"/>
                  <a:pt x="570402" y="962818"/>
                  <a:pt x="603968" y="888341"/>
                </a:cubicBezTo>
                <a:cubicBezTo>
                  <a:pt x="629143" y="832483"/>
                  <a:pt x="684705" y="799864"/>
                  <a:pt x="742332" y="801205"/>
                </a:cubicBezTo>
                <a:close/>
                <a:moveTo>
                  <a:pt x="670421" y="483176"/>
                </a:moveTo>
                <a:lnTo>
                  <a:pt x="670421" y="483176"/>
                </a:lnTo>
                <a:lnTo>
                  <a:pt x="670421" y="483176"/>
                </a:lnTo>
                <a:close/>
                <a:moveTo>
                  <a:pt x="815074" y="392081"/>
                </a:moveTo>
                <a:cubicBezTo>
                  <a:pt x="835156" y="392548"/>
                  <a:pt x="855478" y="396961"/>
                  <a:pt x="874944" y="405734"/>
                </a:cubicBezTo>
                <a:lnTo>
                  <a:pt x="3790657" y="1719835"/>
                </a:lnTo>
                <a:cubicBezTo>
                  <a:pt x="3868519" y="1754927"/>
                  <a:pt x="3903191" y="1846496"/>
                  <a:pt x="3868099" y="1924358"/>
                </a:cubicBezTo>
                <a:lnTo>
                  <a:pt x="3868098" y="1924358"/>
                </a:lnTo>
                <a:cubicBezTo>
                  <a:pt x="3833006" y="2002220"/>
                  <a:pt x="3741437" y="2036892"/>
                  <a:pt x="3663575" y="2001800"/>
                </a:cubicBezTo>
                <a:lnTo>
                  <a:pt x="747864" y="687699"/>
                </a:lnTo>
                <a:cubicBezTo>
                  <a:pt x="689467" y="661380"/>
                  <a:pt x="655365" y="603292"/>
                  <a:pt x="656768" y="543046"/>
                </a:cubicBezTo>
                <a:lnTo>
                  <a:pt x="670421" y="483176"/>
                </a:lnTo>
                <a:lnTo>
                  <a:pt x="706233" y="433293"/>
                </a:lnTo>
                <a:cubicBezTo>
                  <a:pt x="735705" y="405990"/>
                  <a:pt x="774909" y="391145"/>
                  <a:pt x="815074" y="392081"/>
                </a:cubicBezTo>
                <a:close/>
                <a:moveTo>
                  <a:pt x="1388748" y="236482"/>
                </a:moveTo>
                <a:cubicBezTo>
                  <a:pt x="1407084" y="236909"/>
                  <a:pt x="1425639" y="240938"/>
                  <a:pt x="1443412" y="248948"/>
                </a:cubicBezTo>
                <a:lnTo>
                  <a:pt x="3406288" y="1133609"/>
                </a:lnTo>
                <a:cubicBezTo>
                  <a:pt x="3477381" y="1165650"/>
                  <a:pt x="3509038" y="1249257"/>
                  <a:pt x="3476997" y="1320349"/>
                </a:cubicBezTo>
                <a:cubicBezTo>
                  <a:pt x="3444956" y="1391441"/>
                  <a:pt x="3361349" y="1423099"/>
                  <a:pt x="3290257" y="1391058"/>
                </a:cubicBezTo>
                <a:lnTo>
                  <a:pt x="1327381" y="506397"/>
                </a:lnTo>
                <a:cubicBezTo>
                  <a:pt x="1256289" y="474356"/>
                  <a:pt x="1224631" y="390749"/>
                  <a:pt x="1256672" y="319657"/>
                </a:cubicBezTo>
                <a:cubicBezTo>
                  <a:pt x="1280703" y="266338"/>
                  <a:pt x="1333740" y="235201"/>
                  <a:pt x="1388748" y="236482"/>
                </a:cubicBezTo>
                <a:close/>
                <a:moveTo>
                  <a:pt x="1780474" y="38"/>
                </a:moveTo>
                <a:cubicBezTo>
                  <a:pt x="1798810" y="465"/>
                  <a:pt x="1817365" y="4495"/>
                  <a:pt x="1835138" y="12505"/>
                </a:cubicBezTo>
                <a:lnTo>
                  <a:pt x="3323982" y="683521"/>
                </a:lnTo>
                <a:cubicBezTo>
                  <a:pt x="3395074" y="715562"/>
                  <a:pt x="3426731" y="799169"/>
                  <a:pt x="3394690" y="870261"/>
                </a:cubicBezTo>
                <a:cubicBezTo>
                  <a:pt x="3362649" y="941353"/>
                  <a:pt x="3279043" y="973011"/>
                  <a:pt x="3207950" y="940970"/>
                </a:cubicBezTo>
                <a:lnTo>
                  <a:pt x="1719107" y="269953"/>
                </a:lnTo>
                <a:cubicBezTo>
                  <a:pt x="1648015" y="237912"/>
                  <a:pt x="1616357" y="154306"/>
                  <a:pt x="1648398" y="83214"/>
                </a:cubicBezTo>
                <a:cubicBezTo>
                  <a:pt x="1672429" y="29894"/>
                  <a:pt x="1725465" y="-1243"/>
                  <a:pt x="1780474" y="3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6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337268" y="3044129"/>
            <a:ext cx="2670162" cy="405701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37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950720" cy="10058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385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ree 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02076" y="1590185"/>
            <a:ext cx="994519" cy="425326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07558" y="2771648"/>
            <a:ext cx="994519" cy="425326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513038" y="1590185"/>
            <a:ext cx="994519" cy="425326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06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859536" y="2313073"/>
            <a:ext cx="5660136" cy="32525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29373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5493902" y="9310917"/>
            <a:ext cx="1094467" cy="346854"/>
            <a:chOff x="5147435" y="6012181"/>
            <a:chExt cx="1824112" cy="23649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5147435" y="6017840"/>
              <a:ext cx="307885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63662" y="6012181"/>
              <a:ext cx="307885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90807" y="9205245"/>
            <a:ext cx="259074" cy="602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100" b="1" i="0" smtClean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rPr>
              <a:pPr algn="ctr"/>
              <a:t>‹#›</a:t>
            </a:fld>
            <a:endParaRPr lang="en-US" sz="1100" b="1" i="0" dirty="0">
              <a:solidFill>
                <a:schemeClr val="tx1"/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992256" y="9318095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pc="400" dirty="0">
                <a:solidFill>
                  <a:schemeClr val="tx1"/>
                </a:solidFill>
                <a:latin typeface="+mj-lt"/>
              </a:rPr>
              <a:t>SLIDE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760" y="9318095"/>
            <a:ext cx="1503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pc="400" dirty="0">
                <a:solidFill>
                  <a:schemeClr val="tx1"/>
                </a:solidFill>
                <a:latin typeface="+mj-lt"/>
              </a:rPr>
              <a:t>BY</a:t>
            </a:r>
            <a:r>
              <a:rPr lang="en-US" sz="1100" spc="400" baseline="0" dirty="0">
                <a:solidFill>
                  <a:schemeClr val="tx1"/>
                </a:solidFill>
                <a:latin typeface="+mj-lt"/>
              </a:rPr>
              <a:t> MIKOKIT</a:t>
            </a:r>
            <a:endParaRPr lang="en-US" sz="1100" spc="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829056" y="9160100"/>
            <a:ext cx="1761783" cy="398059"/>
            <a:chOff x="4643119" y="6219521"/>
            <a:chExt cx="2936306" cy="271404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5418565" y="6219521"/>
              <a:ext cx="1339322" cy="251818"/>
              <a:chOff x="5567150" y="6153190"/>
              <a:chExt cx="1339322" cy="251818"/>
            </a:xfrm>
          </p:grpSpPr>
          <p:sp>
            <p:nvSpPr>
              <p:cNvPr id="7" name="TextBox 6"/>
              <p:cNvSpPr txBox="1"/>
              <p:nvPr userDrawn="1"/>
            </p:nvSpPr>
            <p:spPr>
              <a:xfrm>
                <a:off x="5567150" y="6153191"/>
                <a:ext cx="285971" cy="25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Socialico" pitchFamily="2" charset="0"/>
                  </a:rPr>
                  <a:t>F</a:t>
                </a:r>
              </a:p>
            </p:txBody>
          </p:sp>
          <p:sp>
            <p:nvSpPr>
              <p:cNvPr id="8" name="TextBox 7"/>
              <p:cNvSpPr txBox="1"/>
              <p:nvPr userDrawn="1"/>
            </p:nvSpPr>
            <p:spPr>
              <a:xfrm>
                <a:off x="6063316" y="6153191"/>
                <a:ext cx="328169" cy="25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Socialico" pitchFamily="2" charset="0"/>
                  </a:rPr>
                  <a:t>I</a:t>
                </a:r>
              </a:p>
            </p:txBody>
          </p:sp>
          <p:sp>
            <p:nvSpPr>
              <p:cNvPr id="9" name="TextBox 8"/>
              <p:cNvSpPr txBox="1"/>
              <p:nvPr userDrawn="1"/>
            </p:nvSpPr>
            <p:spPr>
              <a:xfrm>
                <a:off x="6539353" y="6153190"/>
                <a:ext cx="367119" cy="25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Socialico" pitchFamily="2" charset="0"/>
                  </a:rPr>
                  <a:t>L</a:t>
                </a:r>
              </a:p>
            </p:txBody>
          </p:sp>
        </p:grpSp>
        <p:sp>
          <p:nvSpPr>
            <p:cNvPr id="18" name="TextBox 17"/>
            <p:cNvSpPr txBox="1"/>
            <p:nvPr userDrawn="1"/>
          </p:nvSpPr>
          <p:spPr>
            <a:xfrm>
              <a:off x="4643119" y="6281077"/>
              <a:ext cx="676467" cy="20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400" dirty="0">
                  <a:solidFill>
                    <a:schemeClr val="tx1"/>
                  </a:solidFill>
                  <a:latin typeface="+mj-lt"/>
                </a:rPr>
                <a:t>-[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902958" y="6281077"/>
              <a:ext cx="676467" cy="20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400" dirty="0">
                  <a:solidFill>
                    <a:schemeClr val="tx1"/>
                  </a:solidFill>
                  <a:latin typeface="+mj-lt"/>
                </a:rPr>
                <a:t>]-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6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99" r:id="rId8"/>
    <p:sldLayoutId id="2147483700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5" r:id="rId24"/>
    <p:sldLayoutId id="2147483676" r:id="rId25"/>
    <p:sldLayoutId id="2147483677" r:id="rId26"/>
    <p:sldLayoutId id="2147483673" r:id="rId27"/>
    <p:sldLayoutId id="2147483674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arius@lmgs.co.za" TargetMode="External"/><Relationship Id="rId3" Type="http://schemas.openxmlformats.org/officeDocument/2006/relationships/image" Target="../media/image24.jpe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7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28.jpeg"/><Relationship Id="rId4" Type="http://schemas.microsoft.com/office/2007/relationships/hdphoto" Target="../media/hdphoto6.wdp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1662" r="36620"/>
          <a:stretch/>
        </p:blipFill>
        <p:spPr>
          <a:xfrm>
            <a:off x="1" y="3425375"/>
            <a:ext cx="1901406" cy="3287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r="18072"/>
          <a:stretch/>
        </p:blipFill>
        <p:spPr>
          <a:xfrm flipH="1">
            <a:off x="4942374" y="6657789"/>
            <a:ext cx="2385272" cy="3400611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20679"/>
          <a:stretch/>
        </p:blipFill>
        <p:spPr>
          <a:xfrm rot="10800000">
            <a:off x="-2" y="-1"/>
            <a:ext cx="2508369" cy="37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r="32467"/>
          <a:stretch/>
        </p:blipFill>
        <p:spPr>
          <a:xfrm>
            <a:off x="2508368" y="1"/>
            <a:ext cx="2434006" cy="34253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7" r="15580"/>
          <a:stretch/>
        </p:blipFill>
        <p:spPr>
          <a:xfrm>
            <a:off x="4942374" y="1"/>
            <a:ext cx="2385272" cy="35836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7"/>
          <a:stretch/>
        </p:blipFill>
        <p:spPr>
          <a:xfrm>
            <a:off x="2508368" y="6657788"/>
            <a:ext cx="2434006" cy="34006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10179" r="16177" b="41761"/>
          <a:stretch/>
        </p:blipFill>
        <p:spPr>
          <a:xfrm>
            <a:off x="1" y="6657789"/>
            <a:ext cx="2508367" cy="3400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6054" y="2743201"/>
            <a:ext cx="4711700" cy="39699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6054" y="2743200"/>
            <a:ext cx="4711700" cy="39699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2611" y="6357439"/>
            <a:ext cx="2200592" cy="75456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27000">
              <a:schemeClr val="tx1">
                <a:alpha val="1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25094" r="2090" b="19086"/>
          <a:stretch/>
        </p:blipFill>
        <p:spPr>
          <a:xfrm rot="5400000">
            <a:off x="5023827" y="4409299"/>
            <a:ext cx="3287743" cy="13198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2060" y="7414848"/>
            <a:ext cx="412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400" dirty="0">
                <a:solidFill>
                  <a:schemeClr val="bg1"/>
                </a:solidFill>
                <a:latin typeface="Titillium" panose="00000500000000000000" pitchFamily="50" charset="0"/>
              </a:rPr>
              <a:t>COMPANY PROFILE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 b="13861"/>
          <a:stretch/>
        </p:blipFill>
        <p:spPr>
          <a:xfrm>
            <a:off x="1378550" y="2899357"/>
            <a:ext cx="4693641" cy="33674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90927" y="6534664"/>
            <a:ext cx="266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(PTY) LTD</a:t>
            </a:r>
          </a:p>
        </p:txBody>
      </p:sp>
    </p:spTree>
    <p:extLst>
      <p:ext uri="{BB962C8B-B14F-4D97-AF65-F5344CB8AC3E}">
        <p14:creationId xmlns:p14="http://schemas.microsoft.com/office/powerpoint/2010/main" val="9996922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512159" y="367061"/>
            <a:ext cx="480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About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646112" y="1440298"/>
            <a:ext cx="4536191" cy="617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16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Midway General Supplies is a retailer of a full range of Hardware, Tools, Mechanical &amp; Electrical Equipment, Welding Equipment, Steel and associated products. </a:t>
            </a:r>
          </a:p>
          <a:p>
            <a:pPr algn="ctr">
              <a:lnSpc>
                <a:spcPct val="130000"/>
              </a:lnSpc>
            </a:pPr>
            <a:endParaRPr lang="en-US" sz="16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 We carry an in-depth quality product range at the most competitive prices. </a:t>
            </a:r>
          </a:p>
          <a:p>
            <a:pPr algn="ctr">
              <a:lnSpc>
                <a:spcPct val="130000"/>
              </a:lnSpc>
            </a:pPr>
            <a:endParaRPr lang="en-US" sz="16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Our safety division includes Overalls, Dustcoats, Safety Boots, Gloves, Spectacles, and all related safety products. </a:t>
            </a:r>
          </a:p>
          <a:p>
            <a:pPr algn="ctr">
              <a:lnSpc>
                <a:spcPct val="130000"/>
              </a:lnSpc>
            </a:pPr>
            <a:endParaRPr lang="en-US" sz="16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 strive for excellence not only in our products, but also in our services. </a:t>
            </a:r>
          </a:p>
          <a:p>
            <a:pPr algn="ctr">
              <a:lnSpc>
                <a:spcPct val="130000"/>
              </a:lnSpc>
            </a:pPr>
            <a:endParaRPr lang="en-US" sz="16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 have a vast amount of experience in the fields we represent and the level of expertise in our staff is one of our biggest assets.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4" b="32184"/>
          <a:stretch/>
        </p:blipFill>
        <p:spPr>
          <a:xfrm rot="5400000">
            <a:off x="-3795419" y="3751877"/>
            <a:ext cx="10101943" cy="2511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6112" y="9071430"/>
            <a:ext cx="4536191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5509" y="8712745"/>
            <a:ext cx="2173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"If everyone is moving forward together, then success takes care of itself."</a:t>
            </a:r>
            <a:r>
              <a:rPr lang="en-US" sz="1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i="1" dirty="0">
                <a:latin typeface="Aharoni" pitchFamily="2" charset="-79"/>
                <a:cs typeface="Aharoni" pitchFamily="2" charset="-79"/>
              </a:rPr>
              <a:t>--</a:t>
            </a:r>
            <a:r>
              <a:rPr lang="en-US" sz="1400" i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Henry Ford</a:t>
            </a:r>
            <a:endParaRPr lang="en-US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33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220763" cy="10058400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13280" y="3489099"/>
            <a:ext cx="29973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“VALUES</a:t>
            </a:r>
          </a:p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accent2"/>
                </a:solidFill>
                <a:latin typeface="+mj-lt"/>
              </a:rPr>
              <a:t>MATTER”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20764" y="1727467"/>
            <a:ext cx="409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400" dirty="0">
                <a:latin typeface="+mj-lt"/>
              </a:rPr>
              <a:t>Integrity</a:t>
            </a:r>
            <a:endParaRPr lang="en-US" sz="36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220764" y="2533384"/>
            <a:ext cx="40944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We are honest and ethical. Our clients trust us to adhere to our word.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2059" y="373745"/>
            <a:ext cx="480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Titillium" panose="00000500000000000000" pitchFamily="50" charset="0"/>
              </a:rPr>
              <a:t>Our</a:t>
            </a:r>
            <a:r>
              <a:rPr lang="en-US" sz="3600" b="1" dirty="0">
                <a:latin typeface="Titillium" panose="00000500000000000000" pitchFamily="50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Values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20764" y="6418798"/>
            <a:ext cx="409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400" dirty="0">
                <a:latin typeface="+mj-lt"/>
              </a:rPr>
              <a:t>Diversity</a:t>
            </a:r>
            <a:endParaRPr lang="en-US" sz="36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0764" y="7286813"/>
            <a:ext cx="4094437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It is with different ideas, strengths and cultural backgrounds that our company succeeds.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20764" y="4107359"/>
            <a:ext cx="409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400" dirty="0">
                <a:latin typeface="+mj-lt"/>
              </a:rPr>
              <a:t>Commitment</a:t>
            </a:r>
            <a:endParaRPr lang="en-US" sz="36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0759" y="4846393"/>
            <a:ext cx="40944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Delivering our very best in all we do to grow a business that we can be proud of.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8142" y="9129488"/>
            <a:ext cx="3967058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337" y="8799831"/>
            <a:ext cx="3045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"Stop chasing the money and start chasing the passion.“  </a:t>
            </a:r>
            <a:r>
              <a:rPr lang="en-US" sz="1400" i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Tony Hsieh</a:t>
            </a:r>
            <a:endParaRPr lang="en-US" sz="1400" b="1" i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7" grpId="0"/>
          <p:bldP spid="18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7" grpId="0"/>
          <p:bldP spid="18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19816" y="408882"/>
            <a:ext cx="3026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tillium" panose="00000500000000000000" pitchFamily="50" charset="0"/>
              </a:rPr>
              <a:t>Our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tillium" panose="00000500000000000000" pitchFamily="50" charset="0"/>
              </a:rPr>
              <a:t>MISSION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4" b="34475"/>
          <a:stretch/>
        </p:blipFill>
        <p:spPr>
          <a:xfrm rot="16200000">
            <a:off x="927184" y="3670384"/>
            <a:ext cx="9967913" cy="280811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0" y="2050631"/>
            <a:ext cx="450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Our Employees</a:t>
            </a:r>
            <a:endParaRPr lang="en-US" sz="20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" y="2450741"/>
            <a:ext cx="45070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 are committed to provide our Employees with a trust worthy, stable work environment and to provide them with equal opportunity for learning and personal growth. Ideally, the</a:t>
            </a:r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opportunity to benefit from mutual growth and success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" y="4289614"/>
            <a:ext cx="450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Our Customers</a:t>
            </a:r>
            <a:endParaRPr lang="en-US" sz="20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748201"/>
            <a:ext cx="450708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 strive to provide quality branded products and services that will improve the lives of our customers.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5861269"/>
            <a:ext cx="450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Our Investors</a:t>
            </a:r>
            <a:endParaRPr lang="en-US" sz="20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6261380"/>
            <a:ext cx="450708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 have committed to continually initiate diverse growth strategies that will enable us to deliver the kind of results on the bottom line that our investors expect and deserve.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7595726"/>
            <a:ext cx="450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Our Environment</a:t>
            </a:r>
            <a:endParaRPr lang="en-US" sz="20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7995837"/>
            <a:ext cx="450708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 strive to serve our country and improve our environment by creating work opportunities that will enable economic growth through infrastructure development.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1505" y="9144002"/>
            <a:ext cx="4385574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1504" y="285695"/>
            <a:ext cx="494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Our </a:t>
            </a:r>
            <a:r>
              <a:rPr lang="en-US" sz="3600" b="1" dirty="0">
                <a:solidFill>
                  <a:srgbClr val="FFC000"/>
                </a:solidFill>
                <a:latin typeface="+mj-lt"/>
              </a:rPr>
              <a:t>Product</a:t>
            </a:r>
            <a:r>
              <a:rPr lang="en-US" sz="36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Range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3626" y="932025"/>
            <a:ext cx="4063672" cy="717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Hand Tools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Cutting Tools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Power Tools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Builders Tools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Workshop Equipment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Abrasives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Oils and Lubricants</a:t>
            </a:r>
            <a:endParaRPr lang="en-US" sz="20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Lifting Equipment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Safety Clothing &amp; Equipment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Electrical Equipment &amp; Cables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Spares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Welding Equipment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Steel Products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Fasteners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Tyres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Generators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marL="285750" indent="-285750" algn="ctr">
              <a:lnSpc>
                <a:spcPct val="130000"/>
              </a:lnSpc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1505" y="9144002"/>
            <a:ext cx="4385574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5" r="6247"/>
          <a:stretch/>
        </p:blipFill>
        <p:spPr>
          <a:xfrm>
            <a:off x="5173824" y="1"/>
            <a:ext cx="2141377" cy="2188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9" r="15587"/>
          <a:stretch/>
        </p:blipFill>
        <p:spPr>
          <a:xfrm>
            <a:off x="5173822" y="2188448"/>
            <a:ext cx="2141377" cy="2461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1045" b="38059"/>
          <a:stretch/>
        </p:blipFill>
        <p:spPr>
          <a:xfrm>
            <a:off x="5173824" y="4649904"/>
            <a:ext cx="2141377" cy="2713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3" r="17689"/>
          <a:stretch/>
        </p:blipFill>
        <p:spPr>
          <a:xfrm>
            <a:off x="5173822" y="7363428"/>
            <a:ext cx="2141377" cy="2694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3" t="7737" r="16212"/>
          <a:stretch/>
        </p:blipFill>
        <p:spPr>
          <a:xfrm>
            <a:off x="0" y="7363429"/>
            <a:ext cx="2256426" cy="2694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r="19294"/>
          <a:stretch/>
        </p:blipFill>
        <p:spPr>
          <a:xfrm>
            <a:off x="2256427" y="7363428"/>
            <a:ext cx="2917398" cy="26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1505" y="449203"/>
            <a:ext cx="494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Our 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Services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267" y="1675181"/>
            <a:ext cx="4063672" cy="501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Testing of Lifting Equipment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Mechanical Maintenance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Civil &amp; Concrete Works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Electrical Maintenance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    Low &amp; High Voltage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Water Piping Works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Steel &amp; Structural Works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marL="285750" indent="-285750" algn="ctr">
              <a:lnSpc>
                <a:spcPct val="130000"/>
              </a:lnSpc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17505"/>
          <a:stretch/>
        </p:blipFill>
        <p:spPr>
          <a:xfrm>
            <a:off x="5054333" y="1"/>
            <a:ext cx="2260868" cy="230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r="27470"/>
          <a:stretch/>
        </p:blipFill>
        <p:spPr>
          <a:xfrm>
            <a:off x="5043484" y="2307769"/>
            <a:ext cx="2282565" cy="252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0" t="17007" r="8091"/>
          <a:stretch/>
        </p:blipFill>
        <p:spPr>
          <a:xfrm>
            <a:off x="5054333" y="7503886"/>
            <a:ext cx="2260868" cy="2554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0444"/>
          <a:stretch/>
        </p:blipFill>
        <p:spPr>
          <a:xfrm>
            <a:off x="5054332" y="4829872"/>
            <a:ext cx="2260869" cy="2674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51" b="9018"/>
          <a:stretch/>
        </p:blipFill>
        <p:spPr>
          <a:xfrm>
            <a:off x="0" y="7503886"/>
            <a:ext cx="2592109" cy="2554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r="12521"/>
          <a:stretch/>
        </p:blipFill>
        <p:spPr>
          <a:xfrm>
            <a:off x="2592108" y="7503886"/>
            <a:ext cx="2451375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" y="367061"/>
            <a:ext cx="731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Company </a:t>
            </a:r>
            <a: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Details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6112" y="9071430"/>
            <a:ext cx="4536191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8291"/>
          <a:stretch/>
        </p:blipFill>
        <p:spPr>
          <a:xfrm>
            <a:off x="2" y="7532914"/>
            <a:ext cx="2513511" cy="252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4" t="9599" r="17476" b="10014"/>
          <a:stretch/>
        </p:blipFill>
        <p:spPr>
          <a:xfrm>
            <a:off x="4335503" y="7532915"/>
            <a:ext cx="2979697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25184" b="14368"/>
          <a:stretch/>
        </p:blipFill>
        <p:spPr>
          <a:xfrm>
            <a:off x="2513513" y="7532914"/>
            <a:ext cx="2400694" cy="2525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1397488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Postal Address</a:t>
            </a:r>
            <a:endParaRPr lang="en-US" sz="20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917916"/>
            <a:ext cx="73151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PO BOX 814 – LEPHALALE - 0555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" y="2478802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Physical Address</a:t>
            </a:r>
            <a:endParaRPr lang="en-US" sz="20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22342"/>
            <a:ext cx="7315199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2C MAGOL STREET – LEPHALALE – 0557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" y="4081667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Contact Details</a:t>
            </a:r>
            <a:endParaRPr lang="en-US" sz="2000" b="1" spc="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4816143"/>
            <a:ext cx="7315199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MANAGEMENT - MARIUS BENADE – 076 272 6490-  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  <a:hlinkClick r:id="rId8"/>
              </a:rPr>
              <a:t>marius@lmgs.co.za</a:t>
            </a:r>
            <a:endParaRPr lang="en-US" sz="14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IVAN MEYER – 082 456 7247- </a:t>
            </a:r>
            <a:r>
              <a:rPr lang="en-US" sz="1400" dirty="0">
                <a:solidFill>
                  <a:srgbClr val="0070C0">
                    <a:alpha val="60000"/>
                  </a:srgbClr>
                </a:solidFill>
                <a:latin typeface="+mj-lt"/>
                <a:ea typeface="Source Sans Pro" charset="0"/>
                <a:cs typeface="Source Sans Pro" charset="0"/>
              </a:rPr>
              <a:t>ivan@lmgs.co.za </a:t>
            </a:r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RETAIL STORE -  LEPHALALE – 014 763 3900 – </a:t>
            </a:r>
            <a:r>
              <a:rPr lang="en-US" sz="1400" dirty="0">
                <a:solidFill>
                  <a:srgbClr val="0070C0">
                    <a:alpha val="60000"/>
                  </a:srgbClr>
                </a:solidFill>
                <a:latin typeface="+mj-lt"/>
                <a:ea typeface="Source Sans Pro" charset="0"/>
                <a:cs typeface="Source Sans Pro" charset="0"/>
              </a:rPr>
              <a:t>vicky@lmgs.co.za</a:t>
            </a: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tx1">
                  <a:alpha val="60000"/>
                </a:schemeClr>
              </a:solidFill>
              <a:latin typeface="+mj-lt"/>
              <a:ea typeface="Source Sans Pro" charset="0"/>
              <a:cs typeface="Source Sans Pr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6" y="5976659"/>
            <a:ext cx="731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400" dirty="0">
                <a:latin typeface="+mj-lt"/>
              </a:rPr>
              <a:t>Company </a:t>
            </a:r>
            <a:r>
              <a:rPr lang="en-US" sz="1600" b="1" spc="400" dirty="0" err="1">
                <a:latin typeface="+mj-lt"/>
              </a:rPr>
              <a:t>Reg</a:t>
            </a:r>
            <a:r>
              <a:rPr lang="en-US" sz="1600" b="1" spc="400" dirty="0">
                <a:latin typeface="+mj-lt"/>
              </a:rPr>
              <a:t> No:2015/414377/07</a:t>
            </a:r>
          </a:p>
          <a:p>
            <a:pPr algn="ctr"/>
            <a:r>
              <a:rPr lang="en-US" sz="1600" b="1" spc="400" dirty="0">
                <a:latin typeface="+mj-lt"/>
              </a:rPr>
              <a:t>VAT </a:t>
            </a:r>
            <a:r>
              <a:rPr lang="en-US" sz="1600" b="1" spc="400" dirty="0" err="1">
                <a:latin typeface="+mj-lt"/>
              </a:rPr>
              <a:t>Reg</a:t>
            </a:r>
            <a:r>
              <a:rPr lang="en-US" sz="1600" b="1" spc="400" dirty="0">
                <a:latin typeface="+mj-lt"/>
              </a:rPr>
              <a:t> No: 4850278880 </a:t>
            </a:r>
          </a:p>
          <a:p>
            <a:pPr algn="ctr"/>
            <a:r>
              <a:rPr lang="en-US" sz="1600" b="1" spc="400" dirty="0">
                <a:latin typeface="+mj-lt"/>
              </a:rPr>
              <a:t>BBBEE Level 4</a:t>
            </a:r>
          </a:p>
          <a:p>
            <a:pPr algn="ctr"/>
            <a:endParaRPr lang="en-US" sz="1600" b="1" spc="400" dirty="0">
              <a:latin typeface="+mj-lt"/>
            </a:endParaRPr>
          </a:p>
          <a:p>
            <a:pPr algn="ctr"/>
            <a:r>
              <a:rPr lang="en-US" sz="1600" b="1" spc="400" dirty="0">
                <a:solidFill>
                  <a:schemeClr val="accent2"/>
                </a:solidFill>
                <a:latin typeface="+mj-lt"/>
              </a:rPr>
              <a:t>Directors / Partners</a:t>
            </a:r>
          </a:p>
          <a:p>
            <a:pPr algn="ctr"/>
            <a:r>
              <a:rPr lang="en-US" sz="16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MARIUS BENADE – IVAN MEYER</a:t>
            </a:r>
          </a:p>
        </p:txBody>
      </p:sp>
    </p:spTree>
    <p:extLst>
      <p:ext uri="{BB962C8B-B14F-4D97-AF65-F5344CB8AC3E}">
        <p14:creationId xmlns:p14="http://schemas.microsoft.com/office/powerpoint/2010/main" val="5814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0" grpId="0"/>
          <p:bldP spid="11" grpId="0"/>
          <p:bldP spid="12" grpId="0"/>
          <p:bldP spid="13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0" grpId="0"/>
          <p:bldP spid="11" grpId="0"/>
          <p:bldP spid="12" grpId="0"/>
          <p:bldP spid="13" grpId="0"/>
          <p:bldP spid="16" grpId="0"/>
          <p:bldP spid="17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" y="0"/>
            <a:ext cx="7315198" cy="10058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56" y="277366"/>
            <a:ext cx="731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</a:rPr>
              <a:t>We invite you to visit our Shop</a:t>
            </a:r>
            <a:endParaRPr lang="en-US" sz="36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6112" y="9071430"/>
            <a:ext cx="4536191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058" y="1082818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400" dirty="0">
                <a:latin typeface="+mj-lt"/>
              </a:rPr>
              <a:t>2C MAGOL STREET – LEPHALALE – 0557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6563" b="15982"/>
          <a:stretch/>
        </p:blipFill>
        <p:spPr>
          <a:xfrm>
            <a:off x="-2" y="1879599"/>
            <a:ext cx="7314143" cy="33528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" r="10753"/>
          <a:stretch/>
        </p:blipFill>
        <p:spPr>
          <a:xfrm>
            <a:off x="2111" y="7997916"/>
            <a:ext cx="3359529" cy="2060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-1" b="2100"/>
          <a:stretch/>
        </p:blipFill>
        <p:spPr>
          <a:xfrm>
            <a:off x="3361641" y="8041187"/>
            <a:ext cx="4060380" cy="2017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" r="7961"/>
          <a:stretch/>
        </p:blipFill>
        <p:spPr>
          <a:xfrm>
            <a:off x="4493292" y="5500914"/>
            <a:ext cx="2824019" cy="2287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00914"/>
            <a:ext cx="4707708" cy="22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6112" y="9071430"/>
            <a:ext cx="4536191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1" t="5725" r="20105" b="7757"/>
          <a:stretch/>
        </p:blipFill>
        <p:spPr bwMode="auto">
          <a:xfrm>
            <a:off x="-1" y="0"/>
            <a:ext cx="7315201" cy="1016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" y="2028183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8" y="2496791"/>
            <a:ext cx="5167085" cy="51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oodles Light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14B487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5552"/>
      </a:accent5>
      <a:accent6>
        <a:srgbClr val="9696D2"/>
      </a:accent6>
      <a:hlink>
        <a:srgbClr val="5B9BD5"/>
      </a:hlink>
      <a:folHlink>
        <a:srgbClr val="70AD47"/>
      </a:folHlink>
    </a:clrScheme>
    <a:fontScheme name="Titilium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492</Words>
  <Application>Microsoft Office PowerPoint</Application>
  <PresentationFormat>Custom</PresentationFormat>
  <Paragraphs>83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Aharoni</vt:lpstr>
      <vt:lpstr>Arial</vt:lpstr>
      <vt:lpstr>Bernard MT Condensed</vt:lpstr>
      <vt:lpstr>Calibri</vt:lpstr>
      <vt:lpstr>Lato Light</vt:lpstr>
      <vt:lpstr>Socialico</vt:lpstr>
      <vt:lpstr>Source Sans Pro</vt:lpstr>
      <vt:lpstr>Tahoma</vt:lpstr>
      <vt:lpstr>Titillium</vt:lpstr>
      <vt:lpstr>Titillium Bd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200</cp:revision>
  <dcterms:created xsi:type="dcterms:W3CDTF">2016-11-12T04:56:49Z</dcterms:created>
  <dcterms:modified xsi:type="dcterms:W3CDTF">2019-04-05T07:57:18Z</dcterms:modified>
</cp:coreProperties>
</file>